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8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2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7B63D-068C-4B5A-926B-FE4951B47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0A04F1-C215-4C17-9DE8-83089EF9AD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C5210-140A-49E0-A9DC-641D53B9A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0891-96CF-4880-B888-FAC143CF815E}" type="datetimeFigureOut">
              <a:rPr lang="en-AU" smtClean="0"/>
              <a:t>20/11/2020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D392C-9E4E-4A4E-80B1-32C6FB83D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79DFA-096D-4E26-8696-DADAD2A68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0A1F-5999-4C8F-B22B-B2511E5404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0941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F2A02-4808-4418-9273-2AA4967BC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535003-DE83-41B3-BB4F-FCBE0F2B8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E644F-0F62-4251-9B21-63AE9659E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0891-96CF-4880-B888-FAC143CF815E}" type="datetimeFigureOut">
              <a:rPr lang="en-AU" smtClean="0"/>
              <a:t>20/11/2020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E8E64-67B1-4C7F-B12A-64499EA17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9DF7E-3EE4-4E43-9F31-D97344CB4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0A1F-5999-4C8F-B22B-B2511E5404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1987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1899B9-5987-4ADB-9CF3-D0C8784327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62F5E7-7ED1-4CC0-BEB5-B7604F897E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56665-38BD-4AD1-AB92-AFB9616EB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0891-96CF-4880-B888-FAC143CF815E}" type="datetimeFigureOut">
              <a:rPr lang="en-AU" smtClean="0"/>
              <a:t>20/11/2020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E65B7-D843-48D7-80B8-F66778349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5743B-CF99-4959-9335-1301E9B45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0A1F-5999-4C8F-B22B-B2511E5404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4423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71E69-5BE0-4973-B389-80D2946F3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113AD-E1F0-4527-80B2-CE16B7320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CE4B7-BCBA-40F3-A0F2-B74DDF5D2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0891-96CF-4880-B888-FAC143CF815E}" type="datetimeFigureOut">
              <a:rPr lang="en-AU" smtClean="0"/>
              <a:t>20/11/2020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4D4F1-EF09-49C0-89DC-2D461F2D1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28CE7-E4C9-419C-B0E3-6AF24D6B1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0A1F-5999-4C8F-B22B-B2511E5404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1208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5BB1A-FF12-414E-8C37-5682F76E5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7969CD-34B5-4176-B596-54A0044E9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E33EB-FF7B-4098-B95E-FD11AB648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0891-96CF-4880-B888-FAC143CF815E}" type="datetimeFigureOut">
              <a:rPr lang="en-AU" smtClean="0"/>
              <a:t>20/11/2020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5258A-BC54-4DC1-BC19-B70DA374B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BA5F6-9721-45CD-8E05-88F72F107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0A1F-5999-4C8F-B22B-B2511E5404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2325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0E3E7-3208-41BA-A7BB-6476F4094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25A2A-D5A0-4578-8B00-917E380C4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A76634-5D72-4C9B-8BE1-D05D810E6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2031A3-1848-4CA3-ADFF-320E48227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0891-96CF-4880-B888-FAC143CF815E}" type="datetimeFigureOut">
              <a:rPr lang="en-AU" smtClean="0"/>
              <a:t>20/11/2020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053997-1E42-427B-8F49-4B0DB8D08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AAA190-7151-40F9-8C03-640E3487A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0A1F-5999-4C8F-B22B-B2511E5404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0295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1D9CA-21FA-4E5C-B24B-9DB6A6B4A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87670-F858-4D4E-8BC7-0C9989294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8679A5-E467-4D6C-A939-759632245B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293CFF-09C2-47EB-BB64-0697D49F7F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54AF15-D732-4E49-98A1-3B2EDE4E82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7F8610-6BED-47F5-808F-7307A9948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0891-96CF-4880-B888-FAC143CF815E}" type="datetimeFigureOut">
              <a:rPr lang="en-AU" smtClean="0"/>
              <a:t>20/11/2020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B3E3FC-1E89-44AE-9AC3-5475B82DD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89B7DC-7D39-49DF-93A6-72E8D0A1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0A1F-5999-4C8F-B22B-B2511E5404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0566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21295-AE21-4CD1-B873-30BE64A3B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BC8B62-66DA-4C39-A5E1-3453A8FA1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0891-96CF-4880-B888-FAC143CF815E}" type="datetimeFigureOut">
              <a:rPr lang="en-AU" smtClean="0"/>
              <a:t>20/11/2020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6A1B9C-5781-4B46-879B-0A402492B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CD40D7-57A7-4A8D-8CE5-6F35F0995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0A1F-5999-4C8F-B22B-B2511E5404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4212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FC6B64-6405-4451-9A3A-BEC096FA7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0891-96CF-4880-B888-FAC143CF815E}" type="datetimeFigureOut">
              <a:rPr lang="en-AU" smtClean="0"/>
              <a:t>20/11/2020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BF2363-76B9-42A5-9E86-4D0FE0157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787490-203C-4791-B598-05F91CF6F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0A1F-5999-4C8F-B22B-B2511E5404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0834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95074-C9C0-4712-A4C3-7946F5E4B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54D5B-196E-4D17-ACC3-C5CD624DB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CB0D96-CC8F-47AC-A458-8545502F2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6BD75D-AE8E-4ECF-B3B4-92BD49560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0891-96CF-4880-B888-FAC143CF815E}" type="datetimeFigureOut">
              <a:rPr lang="en-AU" smtClean="0"/>
              <a:t>20/11/2020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B8E91B-EAD8-4021-8B5E-5B23E80E9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479B53-CE68-458C-8CBF-451A81C80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0A1F-5999-4C8F-B22B-B2511E5404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7765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39E39-0425-4122-9EF2-4A684B6EC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7F9602-6468-46BC-BDF7-B3E9AC07D9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90EE48-2D6E-4049-B8EA-4D0C1A5928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8E7FC-7123-4F47-BC0A-B3753EF93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0891-96CF-4880-B888-FAC143CF815E}" type="datetimeFigureOut">
              <a:rPr lang="en-AU" smtClean="0"/>
              <a:t>20/11/2020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9BD153-8DBD-4984-9A0D-58FE00388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B6BA40-B24B-4069-9C46-F47E5CCFF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C0A1F-5999-4C8F-B22B-B2511E5404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9890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5177C2-BFF9-4EE1-AA19-DA29390BA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8191EE-AC35-498A-AC20-4DCF0A97E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37AEA-0CB0-41F9-9EFE-0107881EB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30891-96CF-4880-B888-FAC143CF815E}" type="datetimeFigureOut">
              <a:rPr lang="en-AU" smtClean="0"/>
              <a:t>20/11/2020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75140-8F08-4BC6-947C-B5EF0D9FCD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F2D71-A373-4414-B0F4-9545387D4F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C0A1F-5999-4C8F-B22B-B2511E5404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714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665FF-68CB-4494-A34C-26777E9103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AD96AE-2253-496C-BE21-6913C1C4D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4DEB654E-F2D7-4624-864E-F1AB64373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030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10EC6D1C-B850-4BC1-A826-0AB06AAA35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621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A3D9FBF8-3A7F-4F66-9153-05E2829BF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48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3754F18-4EBC-404F-A8CF-FE2FD3BEC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723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E698C4F-6A66-4D59-A3ED-ED277D71B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079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8AEE539-3C01-4731-B036-B84911C88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71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8284D7E1-9041-4312-A8E8-CFB245BCE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80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BF35991C-6C21-4DC6-8CFE-F829FD67C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20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F00E57BD-38D4-4356-A7BB-A40B7579DB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358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Rhiannon Bowen</dc:creator>
  <cp:lastModifiedBy>Rhiannon Bowen</cp:lastModifiedBy>
  <cp:revision>1</cp:revision>
  <dcterms:created xsi:type="dcterms:W3CDTF">2020-11-20T01:26:15Z</dcterms:created>
  <dcterms:modified xsi:type="dcterms:W3CDTF">2020-11-20T01:27:14Z</dcterms:modified>
</cp:coreProperties>
</file>