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 autoAdjust="0"/>
    <p:restoredTop sz="70270" autoAdjust="0"/>
  </p:normalViewPr>
  <p:slideViewPr>
    <p:cSldViewPr snapToGrid="0">
      <p:cViewPr varScale="1">
        <p:scale>
          <a:sx n="55" d="100"/>
          <a:sy n="55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FEBFE-E61F-46DB-958B-565EF827A00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C6224-1B7D-4202-9297-1E8EF8A09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21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following slides have been designed for use in conjunction with NGV Education resource ‘Art and English: </a:t>
            </a:r>
            <a:r>
              <a:rPr lang="en-US" dirty="0"/>
              <a:t>The art of storytelling inspired by Rosemary Laing's </a:t>
            </a:r>
            <a:r>
              <a:rPr lang="en-US" i="1" dirty="0"/>
              <a:t>groundspeed (red piazza) #2</a:t>
            </a:r>
            <a:r>
              <a:rPr lang="en-US" dirty="0"/>
              <a:t>, 2001</a:t>
            </a:r>
            <a:r>
              <a:rPr lang="en-AU" dirty="0"/>
              <a:t>’ available at https://www.ngv.vic.gov.au/school_resource/the-art-of-storytelling-inspired-by-rosemary-laing/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C6224-1B7D-4202-9297-1E8EF8A09FE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767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AED-0EB5-4139-849A-0901888B6DF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C396-5CC4-4162-A024-2A1A0BEB0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68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AED-0EB5-4139-849A-0901888B6DF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C396-5CC4-4162-A024-2A1A0BEB0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740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AED-0EB5-4139-849A-0901888B6DF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C396-5CC4-4162-A024-2A1A0BEB0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18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AED-0EB5-4139-849A-0901888B6DF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C396-5CC4-4162-A024-2A1A0BEB0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76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AED-0EB5-4139-849A-0901888B6DF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C396-5CC4-4162-A024-2A1A0BEB0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43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AED-0EB5-4139-849A-0901888B6DF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C396-5CC4-4162-A024-2A1A0BEB0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68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AED-0EB5-4139-849A-0901888B6DF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C396-5CC4-4162-A024-2A1A0BEB0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073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AED-0EB5-4139-849A-0901888B6DF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C396-5CC4-4162-A024-2A1A0BEB0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27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AED-0EB5-4139-849A-0901888B6DF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C396-5CC4-4162-A024-2A1A0BEB0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92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AED-0EB5-4139-849A-0901888B6DF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C396-5CC4-4162-A024-2A1A0BEB0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33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AED-0EB5-4139-849A-0901888B6DF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C396-5CC4-4162-A024-2A1A0BEB0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789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FAAED-0EB5-4139-849A-0901888B6DFF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DC396-5CC4-4162-A024-2A1A0BEB0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3E93424-2E1A-4D4F-8C41-5284F2D50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0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77E669B2-16D6-4492-AE24-E6F96C406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8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D0AAA38-7322-4B89-AE33-4591B9C24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3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58</Words>
  <Application>Microsoft Office PowerPoint</Application>
  <PresentationFormat>On-screen Show (4:3)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2</cp:revision>
  <dcterms:created xsi:type="dcterms:W3CDTF">2020-10-22T04:51:10Z</dcterms:created>
  <dcterms:modified xsi:type="dcterms:W3CDTF">2020-10-22T05:03:02Z</dcterms:modified>
</cp:coreProperties>
</file>