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4058" autoAdjust="0"/>
  </p:normalViewPr>
  <p:slideViewPr>
    <p:cSldViewPr snapToGrid="0">
      <p:cViewPr varScale="1">
        <p:scale>
          <a:sx n="68" d="100"/>
          <a:sy n="68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83B3-098C-4886-BBD7-FDF7769BA3FC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8CC3-2465-4F0D-BAEC-A87140E070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23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slides have been designed for use in conjunction with NGV Education resource ‘Art and History: Colony to </a:t>
            </a:r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 Immigration’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http://www.ngv.vic.gov.au/school_resource/art-and-history-colony-to-nation-immigration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78CC3-2465-4F0D-BAEC-A87140E070E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48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6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1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6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42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19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7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0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71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13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0976-3F04-4342-9CCC-EED311412AA7}" type="datetimeFigureOut">
              <a:rPr lang="en-AU" smtClean="0"/>
              <a:t>18/08/2020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26C4-058D-4278-A2BD-7737A37611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3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C273B722-10BD-4ED9-8042-B9E9F6FFC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86C8C9E0-B035-4581-BE7D-5CD0F554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photo, sitting&#10;&#10;Description automatically generated">
            <a:extLst>
              <a:ext uri="{FF2B5EF4-FFF2-40B4-BE49-F238E27FC236}">
                <a16:creationId xmlns:a16="http://schemas.microsoft.com/office/drawing/2014/main" id="{8F2B641E-08BE-4EC2-BFC0-C8B258E0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different, person&#10;&#10;Description automatically generated">
            <a:extLst>
              <a:ext uri="{FF2B5EF4-FFF2-40B4-BE49-F238E27FC236}">
                <a16:creationId xmlns:a16="http://schemas.microsoft.com/office/drawing/2014/main" id="{C78D718E-2990-4884-A0FE-960D39C6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A3809A6-F2CA-4C52-9B62-0A2DDDEC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different, looking&#10;&#10;Description automatically generated">
            <a:extLst>
              <a:ext uri="{FF2B5EF4-FFF2-40B4-BE49-F238E27FC236}">
                <a16:creationId xmlns:a16="http://schemas.microsoft.com/office/drawing/2014/main" id="{8123755D-A2C9-4857-8EFA-EFF5C7F1F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898F83-C44E-4F76-A1BE-CF8231014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44</Words>
  <Application>Microsoft Office PowerPoint</Application>
  <PresentationFormat>On-screen Show (4:3)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2020-08-18T02:54:42Z</dcterms:created>
  <dcterms:modified xsi:type="dcterms:W3CDTF">2020-08-18T02:56:24Z</dcterms:modified>
</cp:coreProperties>
</file>