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3933" autoAdjust="0"/>
  </p:normalViewPr>
  <p:slideViewPr>
    <p:cSldViewPr snapToGrid="0">
      <p:cViewPr varScale="1">
        <p:scale>
          <a:sx n="77" d="100"/>
          <a:sy n="77" d="100"/>
        </p:scale>
        <p:origin x="10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DCCC8-78AA-4A3D-940E-FD4AEBC0BF88}" type="datetimeFigureOut">
              <a:rPr lang="en-AU" smtClean="0"/>
              <a:t>13/08/2020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0715A-1BF1-426C-9BD8-BEA25C6CEB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04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following slides have been designed for use in conjunction with NGV Education resource ‘Art and History: Colony to Nation First Contact’ available at http://www.ngv.vic.gov.au/school_resource/art-and-history-colony-to-nation-first-contact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0715A-1BF1-426C-9BD8-BEA25C6CEB3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57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173B-87DE-4A01-A6A4-46963EE8E27E}" type="datetimeFigureOut">
              <a:rPr lang="en-AU" smtClean="0"/>
              <a:t>13/08/2020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3225-504E-4FEF-8717-A9922CD1C0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99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173B-87DE-4A01-A6A4-46963EE8E27E}" type="datetimeFigureOut">
              <a:rPr lang="en-AU" smtClean="0"/>
              <a:t>13/08/2020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3225-504E-4FEF-8717-A9922CD1C0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059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173B-87DE-4A01-A6A4-46963EE8E27E}" type="datetimeFigureOut">
              <a:rPr lang="en-AU" smtClean="0"/>
              <a:t>13/08/2020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3225-504E-4FEF-8717-A9922CD1C0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625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173B-87DE-4A01-A6A4-46963EE8E27E}" type="datetimeFigureOut">
              <a:rPr lang="en-AU" smtClean="0"/>
              <a:t>13/08/2020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3225-504E-4FEF-8717-A9922CD1C0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481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173B-87DE-4A01-A6A4-46963EE8E27E}" type="datetimeFigureOut">
              <a:rPr lang="en-AU" smtClean="0"/>
              <a:t>13/08/2020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3225-504E-4FEF-8717-A9922CD1C0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15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173B-87DE-4A01-A6A4-46963EE8E27E}" type="datetimeFigureOut">
              <a:rPr lang="en-AU" smtClean="0"/>
              <a:t>13/08/2020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3225-504E-4FEF-8717-A9922CD1C0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663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173B-87DE-4A01-A6A4-46963EE8E27E}" type="datetimeFigureOut">
              <a:rPr lang="en-AU" smtClean="0"/>
              <a:t>13/08/2020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3225-504E-4FEF-8717-A9922CD1C0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579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173B-87DE-4A01-A6A4-46963EE8E27E}" type="datetimeFigureOut">
              <a:rPr lang="en-AU" smtClean="0"/>
              <a:t>13/08/2020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3225-504E-4FEF-8717-A9922CD1C0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38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173B-87DE-4A01-A6A4-46963EE8E27E}" type="datetimeFigureOut">
              <a:rPr lang="en-AU" smtClean="0"/>
              <a:t>13/08/2020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3225-504E-4FEF-8717-A9922CD1C0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58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173B-87DE-4A01-A6A4-46963EE8E27E}" type="datetimeFigureOut">
              <a:rPr lang="en-AU" smtClean="0"/>
              <a:t>13/08/2020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3225-504E-4FEF-8717-A9922CD1C0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173B-87DE-4A01-A6A4-46963EE8E27E}" type="datetimeFigureOut">
              <a:rPr lang="en-AU" smtClean="0"/>
              <a:t>13/08/2020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3225-504E-4FEF-8717-A9922CD1C0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23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8173B-87DE-4A01-A6A4-46963EE8E27E}" type="datetimeFigureOut">
              <a:rPr lang="en-AU" smtClean="0"/>
              <a:t>13/08/2020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C3225-504E-4FEF-8717-A9922CD1C0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18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ame&#10;&#10;Description automatically generated">
            <a:extLst>
              <a:ext uri="{FF2B5EF4-FFF2-40B4-BE49-F238E27FC236}">
                <a16:creationId xmlns:a16="http://schemas.microsoft.com/office/drawing/2014/main" id="{9D539E13-6851-4C90-9FCA-DF5686BC8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3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679BA372-8A5F-4F77-BE5D-1BC1D7A4E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6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3955BE14-7C5E-4753-BD1B-87936542F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6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&#10;&#10;Description automatically generated">
            <a:extLst>
              <a:ext uri="{FF2B5EF4-FFF2-40B4-BE49-F238E27FC236}">
                <a16:creationId xmlns:a16="http://schemas.microsoft.com/office/drawing/2014/main" id="{55169144-3E26-48CB-8FE0-828B57EAE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2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E032D9E-1D44-49BB-B052-C6D0E888A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9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6125D40-716F-445F-9992-A5548F18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52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45</Words>
  <Application>Microsoft Office PowerPoint</Application>
  <PresentationFormat>On-screen Show (4:3)</PresentationFormat>
  <Paragraphs>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Bowen</dc:creator>
  <cp:lastModifiedBy>Rhiannon Bowen</cp:lastModifiedBy>
  <cp:revision>2</cp:revision>
  <dcterms:created xsi:type="dcterms:W3CDTF">2020-08-13T01:51:18Z</dcterms:created>
  <dcterms:modified xsi:type="dcterms:W3CDTF">2020-08-13T01:56:36Z</dcterms:modified>
</cp:coreProperties>
</file>